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DEF8BF-4EE5-460E-8AAE-6A668786B4B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109CB1-0590-43D7-A624-6A60F6CE33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qpdQF_09w-XFWM&amp;tbnid=9iyMEa3gaAS-2M:&amp;ved=0CAUQjRw&amp;url=http%3A%2F%2Fen.wikipedia.org%2Fwiki%2FSolar_cycle&amp;ei=ibxvUoTsMsvokQfXnoCAAg&amp;psig=AFQjCNHjQ_OLT3C19yMOomFxZxyOlrYCvA&amp;ust=1383140671294357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Solar faculae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By: </a:t>
            </a:r>
            <a:r>
              <a:rPr lang="en-US" sz="2000" dirty="0" err="1" smtClean="0"/>
              <a:t>Daryien</a:t>
            </a:r>
            <a:r>
              <a:rPr lang="en-US" sz="2000" dirty="0" smtClean="0"/>
              <a:t> Golden and Eric Nguyen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319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Concept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Latin for “Little Torch”</a:t>
            </a:r>
          </a:p>
          <a:p>
            <a:r>
              <a:rPr lang="en-US" dirty="0" smtClean="0"/>
              <a:t>Bright spots that form in canyons b/w solar granules</a:t>
            </a:r>
          </a:p>
          <a:p>
            <a:r>
              <a:rPr lang="en-US" dirty="0" smtClean="0"/>
              <a:t>Produced by concentrations of magnetic field lines</a:t>
            </a:r>
          </a:p>
          <a:p>
            <a:r>
              <a:rPr lang="en-US" dirty="0" smtClean="0"/>
              <a:t>Usually easily </a:t>
            </a:r>
            <a:r>
              <a:rPr lang="en-US" dirty="0"/>
              <a:t>seen near the limb, or edge, of the solar </a:t>
            </a:r>
            <a:r>
              <a:rPr lang="en-US" dirty="0" smtClean="0"/>
              <a:t>disk</a:t>
            </a:r>
          </a:p>
          <a:p>
            <a:r>
              <a:rPr lang="en-US" dirty="0" smtClean="0"/>
              <a:t>Solar faculae makes the sun look brighter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14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Concept Dense Visuals 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Variations of solar faculae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Closer look at solar faculae</a:t>
            </a:r>
            <a:endParaRPr lang="en-US" dirty="0"/>
          </a:p>
        </p:txBody>
      </p:sp>
      <p:pic>
        <p:nvPicPr>
          <p:cNvPr id="1026" name="Picture 2" descr="http://science.nasa.gov/media/medialibrary/2013/01/08/facul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362200"/>
            <a:ext cx="3657601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aas.co.uk/astro_photos/Sun/features/facu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564" y="2362200"/>
            <a:ext cx="3657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1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Concept Dense Visuals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Solar cycle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Facula brightness origination</a:t>
            </a:r>
            <a:endParaRPr lang="en-US" dirty="0"/>
          </a:p>
        </p:txBody>
      </p:sp>
      <p:pic>
        <p:nvPicPr>
          <p:cNvPr id="2050" name="Picture 2" descr="http://upload.wikimedia.org/wikipedia/commons/c/c2/The_Solar_Cycle_XRay_h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09" y="2362200"/>
            <a:ext cx="3657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stro.ic.ac.uk/sites/default/files/FacularSchemat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70426"/>
            <a:ext cx="3733800" cy="39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918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73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Solar faculae</vt:lpstr>
      <vt:lpstr>Concept</vt:lpstr>
      <vt:lpstr>Concept Dense Visuals </vt:lpstr>
      <vt:lpstr>Concept Dense Visuals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faculae</dc:title>
  <dc:creator>Daniel Faught</dc:creator>
  <cp:lastModifiedBy>Daniel Faught</cp:lastModifiedBy>
  <cp:revision>3</cp:revision>
  <dcterms:created xsi:type="dcterms:W3CDTF">2013-10-29T13:27:06Z</dcterms:created>
  <dcterms:modified xsi:type="dcterms:W3CDTF">2013-10-29T13:55:09Z</dcterms:modified>
</cp:coreProperties>
</file>